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A501"/>
    <a:srgbClr val="FF0000"/>
    <a:srgbClr val="1E1E1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186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73EA7-F9D7-4440-B427-9FBABF96D3C0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13485-6EA2-406A-930A-2B4A02D10B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9767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73EA7-F9D7-4440-B427-9FBABF96D3C0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13485-6EA2-406A-930A-2B4A02D10B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3793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73EA7-F9D7-4440-B427-9FBABF96D3C0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13485-6EA2-406A-930A-2B4A02D10B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3244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73EA7-F9D7-4440-B427-9FBABF96D3C0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13485-6EA2-406A-930A-2B4A02D10B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588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73EA7-F9D7-4440-B427-9FBABF96D3C0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13485-6EA2-406A-930A-2B4A02D10B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4913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73EA7-F9D7-4440-B427-9FBABF96D3C0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13485-6EA2-406A-930A-2B4A02D10B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17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73EA7-F9D7-4440-B427-9FBABF96D3C0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13485-6EA2-406A-930A-2B4A02D10B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054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73EA7-F9D7-4440-B427-9FBABF96D3C0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13485-6EA2-406A-930A-2B4A02D10B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200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73EA7-F9D7-4440-B427-9FBABF96D3C0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13485-6EA2-406A-930A-2B4A02D10B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247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73EA7-F9D7-4440-B427-9FBABF96D3C0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13485-6EA2-406A-930A-2B4A02D10B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6556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73EA7-F9D7-4440-B427-9FBABF96D3C0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13485-6EA2-406A-930A-2B4A02D10B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6514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73EA7-F9D7-4440-B427-9FBABF96D3C0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13485-6EA2-406A-930A-2B4A02D10B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362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78000" r="-7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61F3A999-3582-4615-A4DF-16AEDDFEB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89" y="1749805"/>
            <a:ext cx="3429000" cy="1029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A83DD5F-3CD5-42E9-9E2A-FD60563C66C5}"/>
              </a:ext>
            </a:extLst>
          </p:cNvPr>
          <p:cNvSpPr txBox="1"/>
          <p:nvPr/>
        </p:nvSpPr>
        <p:spPr>
          <a:xfrm>
            <a:off x="87309" y="2009339"/>
            <a:ext cx="342900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>
                <a:ln w="6600">
                  <a:solidFill>
                    <a:srgbClr val="00B0F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B0F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1.</a:t>
            </a:r>
            <a:r>
              <a:rPr kumimoji="1" lang="ja-JP" altLang="en-US" sz="3600" b="1" dirty="0">
                <a:ln w="6600">
                  <a:solidFill>
                    <a:srgbClr val="00B0F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B0F0"/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動的確保</a:t>
            </a:r>
            <a:endParaRPr kumimoji="1" lang="ja-JP" altLang="en-US" sz="3200" b="1" dirty="0">
              <a:ln w="6600">
                <a:solidFill>
                  <a:srgbClr val="00B0F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00B0F0"/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BAB537D-D9F6-4877-AC40-8E04C5E95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89" y="5326616"/>
            <a:ext cx="3429000" cy="1029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534C780-B267-47BB-8670-B2B5E1644B46}"/>
              </a:ext>
            </a:extLst>
          </p:cNvPr>
          <p:cNvSpPr txBox="1"/>
          <p:nvPr/>
        </p:nvSpPr>
        <p:spPr>
          <a:xfrm>
            <a:off x="-14291" y="5586150"/>
            <a:ext cx="365760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>
                <a:ln w="6600">
                  <a:solidFill>
                    <a:srgbClr val="00B05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B05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2.</a:t>
            </a:r>
            <a:r>
              <a:rPr kumimoji="1" lang="ja-JP" altLang="en-US" sz="3600" b="1" dirty="0">
                <a:ln w="6600">
                  <a:solidFill>
                    <a:srgbClr val="00B05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B050"/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車の自動走行</a:t>
            </a:r>
            <a:endParaRPr kumimoji="1" lang="ja-JP" altLang="en-US" sz="3200" b="1" dirty="0">
              <a:ln w="6600">
                <a:solidFill>
                  <a:srgbClr val="00B05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00B050"/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222555D4-C4E4-4969-AD34-C090D567FD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45453" r="61711" b="38404"/>
          <a:stretch/>
        </p:blipFill>
        <p:spPr>
          <a:xfrm>
            <a:off x="3399469" y="3847328"/>
            <a:ext cx="2383535" cy="1343001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0EEB3D94-5940-47A4-A939-5EC2A5A336A2}"/>
              </a:ext>
            </a:extLst>
          </p:cNvPr>
          <p:cNvGrpSpPr/>
          <p:nvPr/>
        </p:nvGrpSpPr>
        <p:grpSpPr>
          <a:xfrm>
            <a:off x="93713" y="2785797"/>
            <a:ext cx="6670574" cy="954106"/>
            <a:chOff x="-41588" y="3056235"/>
            <a:chExt cx="5126668" cy="735985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187E477F-6D39-453E-8F42-B3E4A2595026}"/>
                </a:ext>
              </a:extLst>
            </p:cNvPr>
            <p:cNvSpPr/>
            <p:nvPr/>
          </p:nvSpPr>
          <p:spPr>
            <a:xfrm>
              <a:off x="-41588" y="3056235"/>
              <a:ext cx="5126668" cy="735985"/>
            </a:xfrm>
            <a:prstGeom prst="rect">
              <a:avLst/>
            </a:prstGeom>
            <a:solidFill>
              <a:srgbClr val="1E1E1E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1B173F0A-638E-4D80-BCD4-5DD7EA5374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6" t="48486" r="61819" b="47937"/>
            <a:stretch/>
          </p:blipFill>
          <p:spPr>
            <a:xfrm>
              <a:off x="0" y="3475332"/>
              <a:ext cx="2051163" cy="284007"/>
            </a:xfrm>
            <a:prstGeom prst="rect">
              <a:avLst/>
            </a:prstGeom>
          </p:spPr>
        </p:pic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0DD8A263-5210-4921-8D81-D2B41E20D6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82" t="39374" r="62459" b="57303"/>
            <a:stretch/>
          </p:blipFill>
          <p:spPr>
            <a:xfrm>
              <a:off x="0" y="3093252"/>
              <a:ext cx="1955800" cy="263820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3B1F040E-B67E-48A4-A880-CDE83873D2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75" t="41104" r="27669" b="57345"/>
            <a:stretch/>
          </p:blipFill>
          <p:spPr>
            <a:xfrm>
              <a:off x="0" y="3357069"/>
              <a:ext cx="5060315" cy="123268"/>
            </a:xfrm>
            <a:prstGeom prst="rect">
              <a:avLst/>
            </a:prstGeom>
          </p:spPr>
        </p:pic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264FEEF5-BE6E-453E-AC79-EF9F588995A8}"/>
                </a:ext>
              </a:extLst>
            </p:cNvPr>
            <p:cNvSpPr/>
            <p:nvPr/>
          </p:nvSpPr>
          <p:spPr>
            <a:xfrm>
              <a:off x="1760221" y="3233802"/>
              <a:ext cx="195580" cy="123268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" name="矢印: 五方向 22">
            <a:extLst>
              <a:ext uri="{FF2B5EF4-FFF2-40B4-BE49-F238E27FC236}">
                <a16:creationId xmlns:a16="http://schemas.microsoft.com/office/drawing/2014/main" id="{49AE63FB-57C0-4589-ABD8-79312F0EBCDD}"/>
              </a:ext>
            </a:extLst>
          </p:cNvPr>
          <p:cNvSpPr/>
          <p:nvPr/>
        </p:nvSpPr>
        <p:spPr>
          <a:xfrm>
            <a:off x="83245" y="3847328"/>
            <a:ext cx="3069336" cy="1337092"/>
          </a:xfrm>
          <a:prstGeom prst="homePlate">
            <a:avLst>
              <a:gd name="adj" fmla="val 31763"/>
            </a:avLst>
          </a:prstGeom>
          <a:solidFill>
            <a:srgbClr val="1E1E1E">
              <a:alpha val="30196"/>
            </a:srgbClr>
          </a:solidFill>
          <a:ln w="381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>
              <a:ln w="9525">
                <a:solidFill>
                  <a:srgbClr val="002060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18D32BA-9D4D-48A1-A952-FFB1FE9F90ED}"/>
              </a:ext>
            </a:extLst>
          </p:cNvPr>
          <p:cNvSpPr txBox="1"/>
          <p:nvPr/>
        </p:nvSpPr>
        <p:spPr>
          <a:xfrm>
            <a:off x="93713" y="2786232"/>
            <a:ext cx="6664169" cy="954107"/>
          </a:xfrm>
          <a:prstGeom prst="rect">
            <a:avLst/>
          </a:prstGeom>
          <a:solidFill>
            <a:srgbClr val="FFFFFF">
              <a:alpha val="30196"/>
            </a:srgbClr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モデルのマテリアル数に応じて</a:t>
            </a:r>
            <a:endParaRPr kumimoji="1" lang="en-US" altLang="ja-JP" sz="2800" dirty="0">
              <a:ln w="127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ja-JP" altLang="en-US" sz="2800" dirty="0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メモリの確保数</a:t>
            </a:r>
            <a:r>
              <a:rPr kumimoji="1" lang="ja-JP" altLang="en-US" sz="2800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を変更しています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2660D1C-2871-4A7E-AA4A-1FC868B660EC}"/>
              </a:ext>
            </a:extLst>
          </p:cNvPr>
          <p:cNvSpPr txBox="1"/>
          <p:nvPr/>
        </p:nvSpPr>
        <p:spPr>
          <a:xfrm>
            <a:off x="83245" y="3823579"/>
            <a:ext cx="3033776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読み込み時の</a:t>
            </a:r>
            <a:endParaRPr kumimoji="1" lang="en-US" altLang="ja-JP" sz="2800" dirty="0">
              <a:ln w="127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800" dirty="0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エラーチェック</a:t>
            </a:r>
            <a:r>
              <a:rPr kumimoji="1" lang="ja-JP" altLang="en-US" sz="2800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も</a:t>
            </a:r>
            <a:endParaRPr kumimoji="1" lang="en-US" altLang="ja-JP" sz="2800" dirty="0">
              <a:ln w="127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800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行っています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B94CA50-F3D6-4B5A-BF86-186213B400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8" r="2120" b="17860"/>
          <a:stretch/>
        </p:blipFill>
        <p:spPr>
          <a:xfrm>
            <a:off x="4781879" y="5370870"/>
            <a:ext cx="1958012" cy="1924957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02B9E6E-F81E-4697-94C8-EA9C00F5D4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4869">
            <a:off x="2516722" y="1733153"/>
            <a:ext cx="4218420" cy="8786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42A5298-3D97-49F1-B940-9F07DF0BAB1F}"/>
              </a:ext>
            </a:extLst>
          </p:cNvPr>
          <p:cNvSpPr txBox="1"/>
          <p:nvPr/>
        </p:nvSpPr>
        <p:spPr>
          <a:xfrm rot="538201">
            <a:off x="2763742" y="1910455"/>
            <a:ext cx="389324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アピールポイント</a:t>
            </a:r>
            <a:endParaRPr kumimoji="1" lang="ja-JP" alt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09EF711-8CA6-4926-9148-68AD0518B1C1}"/>
              </a:ext>
            </a:extLst>
          </p:cNvPr>
          <p:cNvSpPr txBox="1"/>
          <p:nvPr/>
        </p:nvSpPr>
        <p:spPr>
          <a:xfrm>
            <a:off x="87309" y="6363310"/>
            <a:ext cx="6670574" cy="954107"/>
          </a:xfrm>
          <a:prstGeom prst="rect">
            <a:avLst/>
          </a:prstGeom>
          <a:solidFill>
            <a:srgbClr val="1E1E1E">
              <a:alpha val="29804"/>
            </a:srgbClr>
          </a:solidFill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曲がり角の情報をテキストで読み込ませ、</a:t>
            </a:r>
            <a:r>
              <a:rPr kumimoji="1" lang="ja-JP" altLang="en-US" sz="2800" dirty="0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ランダムに</a:t>
            </a:r>
            <a:r>
              <a:rPr kumimoji="1" lang="ja-JP" altLang="en-US" sz="2800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道路を走るようにしています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BDAB860B-87E8-400A-8BC0-CA2847263D14}"/>
              </a:ext>
            </a:extLst>
          </p:cNvPr>
          <p:cNvSpPr/>
          <p:nvPr/>
        </p:nvSpPr>
        <p:spPr>
          <a:xfrm>
            <a:off x="0" y="781974"/>
            <a:ext cx="6857999" cy="939052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084ED3F-7B2B-48D3-A45B-94BFEDD439B6}"/>
              </a:ext>
            </a:extLst>
          </p:cNvPr>
          <p:cNvSpPr txBox="1"/>
          <p:nvPr/>
        </p:nvSpPr>
        <p:spPr>
          <a:xfrm>
            <a:off x="59980" y="773899"/>
            <a:ext cx="334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開発環境：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DirectX9</a:t>
            </a:r>
          </a:p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開発言語：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C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言語</a:t>
            </a:r>
            <a:endParaRPr kumimoji="1" lang="en-US" altLang="ja-JP" sz="700" dirty="0">
              <a:ln>
                <a:solidFill>
                  <a:sysClr val="windowText" lastClr="000000"/>
                </a:solidFill>
              </a:ln>
              <a:solidFill>
                <a:schemeClr val="bg1">
                  <a:lumMod val="95000"/>
                </a:schemeClr>
              </a:solidFill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制作期間：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1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月上旬～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3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月下旬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solidFill>
                <a:schemeClr val="bg1">
                  <a:lumMod val="95000"/>
                </a:schemeClr>
              </a:solidFill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42191987-6459-4678-B733-2FF49FF1A84D}"/>
              </a:ext>
            </a:extLst>
          </p:cNvPr>
          <p:cNvSpPr/>
          <p:nvPr/>
        </p:nvSpPr>
        <p:spPr>
          <a:xfrm>
            <a:off x="-1" y="-12511"/>
            <a:ext cx="6858000" cy="792739"/>
          </a:xfrm>
          <a:prstGeom prst="roundRect">
            <a:avLst>
              <a:gd name="adj" fmla="val 0"/>
            </a:avLst>
          </a:prstGeom>
          <a:solidFill>
            <a:srgbClr val="1E1E1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n>
                <a:solidFill>
                  <a:sysClr val="windowText" lastClr="000000"/>
                </a:solidFill>
              </a:ln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48EEE41-D2D2-4263-8AA2-20D34D81BB25}"/>
              </a:ext>
            </a:extLst>
          </p:cNvPr>
          <p:cNvSpPr txBox="1"/>
          <p:nvPr/>
        </p:nvSpPr>
        <p:spPr>
          <a:xfrm>
            <a:off x="788238" y="-26032"/>
            <a:ext cx="571014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kumimoji="1" lang="en-US" altLang="ja-JP" sz="4800" dirty="0" err="1">
                <a:ln w="0">
                  <a:solidFill>
                    <a:sysClr val="windowText" lastClr="000000"/>
                  </a:solidFill>
                </a:ln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AnarchyCars</a:t>
            </a:r>
            <a:endParaRPr kumimoji="1" lang="ja-JP" altLang="en-US" sz="4000" dirty="0">
              <a:ln w="0">
                <a:solidFill>
                  <a:sysClr val="windowText" lastClr="000000"/>
                </a:solidFill>
              </a:ln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16BCBA0-9BDF-46FD-89F3-21755D07A7C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9" t="13436" r="26611" b="11931"/>
          <a:stretch/>
        </p:blipFill>
        <p:spPr>
          <a:xfrm>
            <a:off x="3291840" y="780455"/>
            <a:ext cx="961575" cy="934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2610B29-2751-47F3-ACC9-D75BF6F83578}"/>
              </a:ext>
            </a:extLst>
          </p:cNvPr>
          <p:cNvSpPr txBox="1"/>
          <p:nvPr/>
        </p:nvSpPr>
        <p:spPr>
          <a:xfrm>
            <a:off x="4140201" y="738077"/>
            <a:ext cx="2672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制作チーム：</a:t>
            </a:r>
            <a:r>
              <a:rPr kumimoji="1" lang="en-US" altLang="ja-JP" sz="1400" dirty="0" err="1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SilenceFujita</a:t>
            </a:r>
            <a:endParaRPr kumimoji="1" lang="en-US" altLang="ja-JP" sz="1400" dirty="0">
              <a:ln>
                <a:solidFill>
                  <a:sysClr val="windowText" lastClr="000000"/>
                </a:solidFill>
              </a:ln>
              <a:solidFill>
                <a:schemeClr val="bg1">
                  <a:lumMod val="95000"/>
                </a:schemeClr>
              </a:solidFill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  <a:p>
            <a:endParaRPr kumimoji="1" lang="en-US" altLang="ja-JP" sz="400" dirty="0">
              <a:ln>
                <a:solidFill>
                  <a:sysClr val="windowText" lastClr="000000"/>
                </a:solidFill>
              </a:ln>
              <a:solidFill>
                <a:schemeClr val="bg1">
                  <a:lumMod val="95000"/>
                </a:schemeClr>
              </a:solidFill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  <a:p>
            <a:r>
              <a:rPr kumimoji="1" lang="ja-JP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制作メンバー</a:t>
            </a:r>
            <a:endParaRPr kumimoji="1" lang="en-US" altLang="ja-JP" sz="1400" dirty="0">
              <a:ln>
                <a:solidFill>
                  <a:sysClr val="windowText" lastClr="000000"/>
                </a:solidFill>
              </a:ln>
              <a:solidFill>
                <a:schemeClr val="bg1">
                  <a:lumMod val="95000"/>
                </a:schemeClr>
              </a:solidFill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  <a:p>
            <a:r>
              <a:rPr kumimoji="1" lang="ja-JP" altLang="en-US" sz="14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藤田勇一・小原立暉・酒井南勝</a:t>
            </a:r>
            <a:endParaRPr kumimoji="1" lang="en-US" altLang="ja-JP" sz="1400" dirty="0">
              <a:ln>
                <a:solidFill>
                  <a:sysClr val="windowText" lastClr="000000"/>
                </a:solidFill>
              </a:ln>
              <a:solidFill>
                <a:schemeClr val="bg1">
                  <a:lumMod val="95000"/>
                </a:schemeClr>
              </a:solidFill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  <a:p>
            <a:r>
              <a:rPr kumimoji="1" lang="ja-JP" altLang="en-US" sz="1400" b="1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橋本賢太・若木一真・柿崎亜美</a:t>
            </a:r>
            <a:endParaRPr lang="ja-JP" altLang="ja-JP" sz="1400" b="1" dirty="0">
              <a:solidFill>
                <a:srgbClr val="1D1C1D"/>
              </a:solidFill>
              <a:latin typeface="Arial" panose="020B0604020202020204" pitchFamily="34" charset="0"/>
              <a:ea typeface="NotoSansJP"/>
            </a:endParaRP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E3427DAC-AB1E-4A58-88EE-C3D4EB3BB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74" y="7350825"/>
            <a:ext cx="3429000" cy="1029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A3AD34D-9E2F-4836-99DD-2EC35765EC62}"/>
              </a:ext>
            </a:extLst>
          </p:cNvPr>
          <p:cNvSpPr txBox="1"/>
          <p:nvPr/>
        </p:nvSpPr>
        <p:spPr>
          <a:xfrm>
            <a:off x="12494" y="7610359"/>
            <a:ext cx="365760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ln w="66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4">
                      <a:lumMod val="60000"/>
                      <a:lumOff val="40000"/>
                    </a:scheme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３</a:t>
            </a:r>
            <a:r>
              <a:rPr kumimoji="1" lang="en-US" altLang="ja-JP" sz="3200" b="1" dirty="0">
                <a:ln w="66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4">
                      <a:lumMod val="60000"/>
                      <a:lumOff val="40000"/>
                    </a:scheme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.</a:t>
            </a:r>
            <a:r>
              <a:rPr kumimoji="1" lang="ja-JP" altLang="en-US" sz="3600" b="1" dirty="0">
                <a:ln w="66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4">
                      <a:lumMod val="60000"/>
                      <a:lumOff val="40000"/>
                    </a:scheme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天候の変化</a:t>
            </a:r>
            <a:endParaRPr kumimoji="1" lang="ja-JP" altLang="en-US" sz="3200" b="1" dirty="0">
              <a:ln w="6600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4">
                    <a:lumMod val="60000"/>
                    <a:lumOff val="40000"/>
                  </a:schemeClr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8432EA06-030B-4E56-94EF-5BE4FAC0CAA0}"/>
              </a:ext>
            </a:extLst>
          </p:cNvPr>
          <p:cNvSpPr txBox="1"/>
          <p:nvPr/>
        </p:nvSpPr>
        <p:spPr>
          <a:xfrm>
            <a:off x="93713" y="8414896"/>
            <a:ext cx="3095086" cy="1384995"/>
          </a:xfrm>
          <a:prstGeom prst="rect">
            <a:avLst/>
          </a:prstGeom>
          <a:solidFill>
            <a:srgbClr val="1E1E1E">
              <a:alpha val="29804"/>
            </a:srgb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ランダムに天候を</a:t>
            </a:r>
            <a:endParaRPr kumimoji="1" lang="en-US" altLang="ja-JP" sz="2800" dirty="0">
              <a:ln w="127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800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設定することで、</a:t>
            </a:r>
            <a:endParaRPr kumimoji="1" lang="en-US" altLang="ja-JP" sz="2800" dirty="0">
              <a:ln w="127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800" dirty="0">
                <a:ln w="1270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見た目の変化</a:t>
            </a:r>
            <a:r>
              <a:rPr kumimoji="1" lang="ja-JP" altLang="en-US" sz="2800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を！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3FAC8E11-8792-4401-8223-B9C741B7C39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31"/>
          <a:stretch/>
        </p:blipFill>
        <p:spPr>
          <a:xfrm>
            <a:off x="3723992" y="7577780"/>
            <a:ext cx="1452645" cy="1289453"/>
          </a:xfrm>
          <a:prstGeom prst="rect">
            <a:avLst/>
          </a:prstGeom>
          <a:ln w="38100" cap="sq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4E0144F7-CEA2-47C8-BD97-0BAC95D4029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0" t="14718" r="1704" b="11196"/>
          <a:stretch/>
        </p:blipFill>
        <p:spPr>
          <a:xfrm>
            <a:off x="3369922" y="8593803"/>
            <a:ext cx="1604378" cy="1012001"/>
          </a:xfrm>
          <a:prstGeom prst="rect">
            <a:avLst/>
          </a:prstGeom>
          <a:ln w="38100" cap="sq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DDDCE71A-95A6-49AA-B72D-D48600DED48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3" b="18671"/>
          <a:stretch/>
        </p:blipFill>
        <p:spPr>
          <a:xfrm>
            <a:off x="4919307" y="7851955"/>
            <a:ext cx="1823124" cy="1196641"/>
          </a:xfrm>
          <a:prstGeom prst="rect">
            <a:avLst/>
          </a:prstGeom>
          <a:ln w="38100" cap="sq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3F2EAD0F-8E2B-45F5-B3A8-F300CDD7C67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29" b="27973"/>
          <a:stretch/>
        </p:blipFill>
        <p:spPr>
          <a:xfrm>
            <a:off x="4918796" y="8590298"/>
            <a:ext cx="1642512" cy="1204014"/>
          </a:xfrm>
          <a:prstGeom prst="rect">
            <a:avLst/>
          </a:prstGeom>
          <a:ln w="38100" cap="sq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CABDF590-052C-40F9-A557-C5496D7BE3C9}"/>
              </a:ext>
            </a:extLst>
          </p:cNvPr>
          <p:cNvSpPr txBox="1"/>
          <p:nvPr/>
        </p:nvSpPr>
        <p:spPr>
          <a:xfrm>
            <a:off x="3398571" y="7350825"/>
            <a:ext cx="48947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RightUp"/>
              <a:lightRig rig="threePt" dir="t"/>
            </a:scene3d>
          </a:bodyPr>
          <a:lstStyle/>
          <a:p>
            <a:r>
              <a:rPr kumimoji="1" lang="ja-JP" altLang="en-US" sz="4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晴</a:t>
            </a:r>
            <a:endParaRPr kumimoji="1" lang="ja-JP" altLang="en-US" sz="40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96E41002-BD62-4A59-A145-2FD3CF55BE00}"/>
              </a:ext>
            </a:extLst>
          </p:cNvPr>
          <p:cNvSpPr txBox="1"/>
          <p:nvPr/>
        </p:nvSpPr>
        <p:spPr>
          <a:xfrm>
            <a:off x="3108116" y="9050208"/>
            <a:ext cx="48947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LeftDown"/>
              <a:lightRig rig="threePt" dir="t"/>
            </a:scene3d>
          </a:bodyPr>
          <a:lstStyle/>
          <a:p>
            <a:r>
              <a:rPr kumimoji="1" lang="ja-JP" altLang="en-US" sz="4400" dirty="0">
                <a:ln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雨</a:t>
            </a:r>
            <a:endParaRPr kumimoji="1" lang="ja-JP" altLang="en-US" sz="2800" dirty="0">
              <a:ln>
                <a:solidFill>
                  <a:srgbClr val="0070C0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98BE6B9E-BED9-4EB8-8535-C278F59E4376}"/>
              </a:ext>
            </a:extLst>
          </p:cNvPr>
          <p:cNvSpPr txBox="1"/>
          <p:nvPr/>
        </p:nvSpPr>
        <p:spPr>
          <a:xfrm>
            <a:off x="6237659" y="7628287"/>
            <a:ext cx="48947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LeftDown"/>
              <a:lightRig rig="threePt" dir="t"/>
            </a:scene3d>
          </a:bodyPr>
          <a:lstStyle/>
          <a:p>
            <a:r>
              <a:rPr kumimoji="1" lang="ja-JP" altLang="en-US" sz="4400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雪</a:t>
            </a:r>
            <a:endParaRPr kumimoji="1" lang="ja-JP" altLang="en-US" sz="2800" dirty="0">
              <a:ln>
                <a:solidFill>
                  <a:srgbClr val="00B0F0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F498902E-BA2B-48FB-9573-82E2E604AD2D}"/>
              </a:ext>
            </a:extLst>
          </p:cNvPr>
          <p:cNvSpPr txBox="1"/>
          <p:nvPr/>
        </p:nvSpPr>
        <p:spPr>
          <a:xfrm>
            <a:off x="6105195" y="9211895"/>
            <a:ext cx="48947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RightUp"/>
              <a:lightRig rig="threePt" dir="t"/>
            </a:scene3d>
          </a:bodyPr>
          <a:lstStyle/>
          <a:p>
            <a:r>
              <a:rPr kumimoji="1" lang="ja-JP" altLang="en-US" sz="4400" dirty="0">
                <a:ln>
                  <a:solidFill>
                    <a:srgbClr val="EFA50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雷</a:t>
            </a:r>
            <a:endParaRPr kumimoji="1" lang="ja-JP" altLang="en-US" sz="2800" dirty="0">
              <a:ln>
                <a:solidFill>
                  <a:srgbClr val="EFA50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55" name="図 54">
            <a:extLst>
              <a:ext uri="{FF2B5EF4-FFF2-40B4-BE49-F238E27FC236}">
                <a16:creationId xmlns:a16="http://schemas.microsoft.com/office/drawing/2014/main" id="{6157B621-28D9-40B0-8AC6-A8C5E3A5899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8" t="40625" r="42164" b="40231"/>
          <a:stretch/>
        </p:blipFill>
        <p:spPr>
          <a:xfrm>
            <a:off x="4541188" y="4397118"/>
            <a:ext cx="1083962" cy="788301"/>
          </a:xfrm>
          <a:prstGeom prst="rect">
            <a:avLst/>
          </a:prstGeom>
          <a:noFill/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69A21534-D083-4F13-9789-8599ED23BCE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10" t="40694" r="42177" b="40145"/>
          <a:stretch/>
        </p:blipFill>
        <p:spPr>
          <a:xfrm>
            <a:off x="5661980" y="4398824"/>
            <a:ext cx="1076929" cy="788933"/>
          </a:xfrm>
          <a:prstGeom prst="rect">
            <a:avLst/>
          </a:prstGeom>
          <a:noFill/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355AEB2C-D6D5-44FC-9E3F-C4688926C6F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18049" r="28277" b="23933"/>
          <a:stretch/>
        </p:blipFill>
        <p:spPr>
          <a:xfrm>
            <a:off x="3670922" y="5370902"/>
            <a:ext cx="1494176" cy="970818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498898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440</TotalTime>
  <Words>112</Words>
  <Application>Microsoft Office PowerPoint</Application>
  <PresentationFormat>A4 210 x 297 mm</PresentationFormat>
  <Paragraphs>26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11" baseType="lpstr">
      <vt:lpstr>GN-キルゴUかなO</vt:lpstr>
      <vt:lpstr>HGS創英角ﾎﾟｯﾌﾟ体</vt:lpstr>
      <vt:lpstr>NotoSansJP</vt:lpstr>
      <vt:lpstr>わんぱくルイカ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32</cp:revision>
  <dcterms:created xsi:type="dcterms:W3CDTF">2023-03-22T00:28:46Z</dcterms:created>
  <dcterms:modified xsi:type="dcterms:W3CDTF">2023-03-24T05:46:29Z</dcterms:modified>
</cp:coreProperties>
</file>